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71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3" r:id="rId27"/>
    <p:sldId id="280" r:id="rId28"/>
    <p:sldId id="281" r:id="rId29"/>
    <p:sldId id="285" r:id="rId30"/>
    <p:sldId id="284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6" r:id="rId39"/>
    <p:sldId id="293" r:id="rId40"/>
    <p:sldId id="294" r:id="rId41"/>
    <p:sldId id="295" r:id="rId42"/>
    <p:sldId id="297" r:id="rId4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CAD7D-EB74-417C-B27F-DFF02B1BB2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158573F-5A2B-4E21-9070-CDB8C87BE4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09F454-682F-4D7C-B998-DB5471DC5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4C9546-DD87-440A-BE1B-BCBAB4C8E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69DB72-7734-4CD3-B820-BD9C15D68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59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883AE-83AA-4B33-AE96-21245B38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A9793E7-75D9-4851-A2CE-105EB09EB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572595-7553-49D5-A3E8-AFE48C3CD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CA0993-D435-4C59-AE49-B453806C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6FC4C7-4498-4F61-9E33-A5DD2B560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619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310D414-FCB3-46F9-B85B-300B50B1A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DE7086D-8EE3-40C2-8220-75AE2B2E0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05F45A-B4F5-4195-88E3-2245FB312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8D1081-B533-4D8F-B331-8F68A1BA1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2CA95A-8CE9-4AED-8150-1671A4844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30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4DBB40-EF97-4CFC-9CA6-89BCDC4BB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937BC7-72EC-4CB4-943F-2B90400DA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FF379B-8325-462C-8ABB-F96BD7C9C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F1EE3D-7C3A-48BF-AA9D-185894F0C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365F9D-5CF0-4F91-AEAF-2584BC4F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9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FD24E4-F4AF-4CB3-8E31-728CD0F86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00C1F6-E7FD-4FD1-9D47-9F92A3261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18EA8F-6DEC-4473-94FD-241CD95A6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82A4F2-A098-4097-97B7-365243E0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F786E7-0758-48BC-9E43-CCC1401D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2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C6881-D864-4D75-833E-42611FE6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D23648-B633-4E94-8566-8489C26A2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5FEC00C-B9C9-4821-BDF8-B51081516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08717-F52E-4ACE-8113-C78786387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354AA-0177-4FF9-9244-32BDE6D3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FAA753-97AB-4155-B6B2-3E483FAF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25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F3B4A8-0858-4CA5-8453-92D0E5679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F30F58-49C5-4261-BA53-E58ED3A3B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332A4E-05EE-43D8-AEA4-CCFFDDC8D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0DDE2E-A1D8-44ED-9D5E-90A778560D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FDCB80D-EC3D-40B7-90FA-881F44034E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85EF7B-06A6-4761-9E0D-C85B70D29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407021-5D97-4D29-86DC-A172750BA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5BB4E02-C992-402B-9F37-9F3A91F1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82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E21F3C-301D-4938-B0F8-7C202B654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1575586-99B0-4DA8-AFE4-EE61EA831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BD3B01-E215-4990-83A9-820D98E49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D3527F-BAC0-43BA-91D4-7D66F5EE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72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932298A-2C0E-4D0B-949A-4ED346A70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23A3F23-9971-4583-8B46-86D456683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B35E84-3C45-4D65-A6A0-A7AF3FB23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73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AD4526-C101-4AF1-BD4A-02BC223BB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1708AE-8B37-4C39-9684-6A857E9B1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063F7C-2556-4CC5-B0F0-E128BFDF7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979C97-139D-4747-9002-60F90106F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534559-953C-4D71-B756-24A4EFB88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A7050D-FA36-4915-83AA-34AAA6D7B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444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99B4B6-FAE8-413D-B903-B206356BA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1E24E3-735E-4233-AAF5-3A8EBBFE2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7AF363-1631-4684-80BC-EA8243D22E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46940A-B55A-4882-847A-980703371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319043-995E-41DF-BBC3-15E183CAC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65E33E-F569-49E7-9569-7D9A9166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81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85ACDFB-B4A0-46C9-9FD4-C1AA25AA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B518DC-2C09-41E7-977A-33E2AF8D7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F34FB-9C9B-4694-86C0-5DCFDF42F6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B6382-F3A5-40C4-BB49-43388BCCA156}" type="datetimeFigureOut">
              <a:rPr lang="fr-FR" smtClean="0"/>
              <a:t>06/03/2026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BACD7E-FDA4-4D93-BD60-01EC846BC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D1B905-F215-4B94-B28C-FFFCA76EC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82219-F490-41E4-801C-6CDB18451B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28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7CC26-B792-4656-A0EF-06C35FD2A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544" y="750499"/>
            <a:ext cx="6834996" cy="5072332"/>
          </a:xfrm>
        </p:spPr>
        <p:txBody>
          <a:bodyPr>
            <a:normAutofit/>
          </a:bodyPr>
          <a:lstStyle/>
          <a:p>
            <a:r>
              <a:rPr lang="fr-FR" b="1" dirty="0"/>
              <a:t>Voyage  Erasmus des CAP AAGA  à</a:t>
            </a:r>
            <a:br>
              <a:rPr lang="fr-FR" b="1" dirty="0"/>
            </a:br>
            <a:r>
              <a:rPr lang="fr-FR" b="1" dirty="0"/>
              <a:t> Heidelberg en Allemagne</a:t>
            </a:r>
            <a:r>
              <a:rPr lang="fr-FR" sz="5400" b="1" dirty="0"/>
              <a:t>.</a:t>
            </a:r>
            <a:br>
              <a:rPr lang="fr-FR" sz="4800" dirty="0"/>
            </a:br>
            <a:br>
              <a:rPr lang="fr-FR" sz="4800" dirty="0"/>
            </a:br>
            <a:endParaRPr lang="fr-FR" sz="4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E4F85EE-4349-4FED-A0BC-24188E8D6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522" y="500332"/>
            <a:ext cx="4268533" cy="571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01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AAADA-04CB-450A-AA7B-F3C1C9F8A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2 - Mercredi 14 Mai – </a:t>
            </a:r>
            <a:br>
              <a:rPr lang="fr-FR" b="1" dirty="0"/>
            </a:br>
            <a:r>
              <a:rPr lang="fr-FR" b="1" dirty="0"/>
              <a:t>Lycée Marie-Baum-</a:t>
            </a:r>
            <a:r>
              <a:rPr lang="fr-FR" b="1" dirty="0" err="1"/>
              <a:t>Schule</a:t>
            </a:r>
            <a:r>
              <a:rPr lang="fr-FR" b="1" dirty="0"/>
              <a:t>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4680ED3-CD49-4D1F-B5A4-A7DAA39FF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306" y="1325563"/>
            <a:ext cx="8622605" cy="4851400"/>
          </a:xfrm>
        </p:spPr>
      </p:pic>
    </p:spTree>
    <p:extLst>
      <p:ext uri="{BB962C8B-B14F-4D97-AF65-F5344CB8AC3E}">
        <p14:creationId xmlns:p14="http://schemas.microsoft.com/office/powerpoint/2010/main" val="656875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37D629-B87B-4079-A49E-0AC05B9AF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2 - Mercredi 14 Mai – </a:t>
            </a:r>
            <a:br>
              <a:rPr lang="fr-FR" b="1" dirty="0"/>
            </a:br>
            <a:r>
              <a:rPr lang="fr-FR" b="1" dirty="0"/>
              <a:t>Lycée Marie-Baum-</a:t>
            </a:r>
            <a:r>
              <a:rPr lang="fr-FR" b="1" dirty="0" err="1"/>
              <a:t>Schule</a:t>
            </a:r>
            <a:r>
              <a:rPr lang="fr-FR" b="1" dirty="0"/>
              <a:t>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835BB07-0824-4819-B3DF-686D7870D2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72" y="1601432"/>
            <a:ext cx="9342728" cy="5256568"/>
          </a:xfrm>
        </p:spPr>
      </p:pic>
    </p:spTree>
    <p:extLst>
      <p:ext uri="{BB962C8B-B14F-4D97-AF65-F5344CB8AC3E}">
        <p14:creationId xmlns:p14="http://schemas.microsoft.com/office/powerpoint/2010/main" val="3334996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C13DF8-8882-4522-B900-7118685A4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2 - Mercredi 14 Mai – </a:t>
            </a:r>
            <a:br>
              <a:rPr lang="fr-FR" b="1" dirty="0"/>
            </a:br>
            <a:r>
              <a:rPr lang="fr-FR" b="1" dirty="0"/>
              <a:t>Lycée Marie-Baum-</a:t>
            </a:r>
            <a:r>
              <a:rPr lang="fr-FR" b="1" dirty="0" err="1"/>
              <a:t>Schule</a:t>
            </a:r>
            <a:r>
              <a:rPr lang="fr-FR" b="1" dirty="0"/>
              <a:t>.</a:t>
            </a:r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F5EF566-0C6F-429A-8BEC-3141BF4DC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89" y="1886009"/>
            <a:ext cx="10703811" cy="4816715"/>
          </a:xfrm>
        </p:spPr>
      </p:pic>
    </p:spTree>
    <p:extLst>
      <p:ext uri="{BB962C8B-B14F-4D97-AF65-F5344CB8AC3E}">
        <p14:creationId xmlns:p14="http://schemas.microsoft.com/office/powerpoint/2010/main" val="68493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4CC320-B939-42C2-842D-0E759D3D0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62" y="0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3 - Jeudi 15 Mai 2025. </a:t>
            </a:r>
            <a:br>
              <a:rPr lang="fr-FR" b="1" dirty="0"/>
            </a:br>
            <a:r>
              <a:rPr lang="fr-FR" b="1" dirty="0"/>
              <a:t>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D3595B-76F4-4AF1-9D23-F8883F349F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858" y="1181729"/>
            <a:ext cx="8588576" cy="5551230"/>
          </a:xfrm>
        </p:spPr>
      </p:pic>
    </p:spTree>
    <p:extLst>
      <p:ext uri="{BB962C8B-B14F-4D97-AF65-F5344CB8AC3E}">
        <p14:creationId xmlns:p14="http://schemas.microsoft.com/office/powerpoint/2010/main" val="3284818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9647FE-C4B7-42CE-97D4-0F156DAAE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3 - Jeudi 15 Mai 2025. </a:t>
            </a:r>
            <a:br>
              <a:rPr lang="fr-FR" b="1" dirty="0"/>
            </a:br>
            <a:r>
              <a:rPr lang="fr-FR" b="1" dirty="0"/>
              <a:t>EHPAD Mathilde Vogt- 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11D662F-8EE0-4FD7-94D8-7267464952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877384"/>
            <a:ext cx="10703943" cy="4816774"/>
          </a:xfrm>
        </p:spPr>
      </p:pic>
    </p:spTree>
    <p:extLst>
      <p:ext uri="{BB962C8B-B14F-4D97-AF65-F5344CB8AC3E}">
        <p14:creationId xmlns:p14="http://schemas.microsoft.com/office/powerpoint/2010/main" val="3179987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B1167F-B384-46DC-8660-D50F28C54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13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3 - Jeudi 15 Mai 2025. </a:t>
            </a:r>
            <a:br>
              <a:rPr lang="fr-FR" b="1" dirty="0"/>
            </a:br>
            <a:r>
              <a:rPr lang="fr-FR" b="1" dirty="0"/>
              <a:t>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14A05D1-1A47-43F6-8D49-C53B2FDA8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475" y="1573058"/>
            <a:ext cx="3883325" cy="5176503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6A0A962-296F-4007-82A9-DD5CB9F16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582" y="1690688"/>
            <a:ext cx="3599012" cy="49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28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999A18-C223-45BB-B8DD-CD84119C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3 - Jeudi 15 Mai 2025. </a:t>
            </a:r>
            <a:br>
              <a:rPr lang="fr-FR" b="1" dirty="0"/>
            </a:br>
            <a:r>
              <a:rPr lang="fr-FR" b="1" dirty="0"/>
              <a:t>EHPAD Mathilde Vogt- Haus.</a:t>
            </a:r>
            <a:endParaRPr lang="fr-FR" dirty="0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89ED7A8-5CA4-4E4B-9635-DC03A5554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43" y="1208760"/>
            <a:ext cx="8207956" cy="5343157"/>
          </a:xfrm>
        </p:spPr>
      </p:pic>
    </p:spTree>
    <p:extLst>
      <p:ext uri="{BB962C8B-B14F-4D97-AF65-F5344CB8AC3E}">
        <p14:creationId xmlns:p14="http://schemas.microsoft.com/office/powerpoint/2010/main" val="3746462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91E71-F6A5-47E5-BE11-F559019E5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/>
              <a:t>Jour 4 - Vendredi 16 Mai 2025. – </a:t>
            </a:r>
            <a:br>
              <a:rPr lang="fr-FR" b="1" dirty="0"/>
            </a:br>
            <a:r>
              <a:rPr lang="fr-FR" b="1" dirty="0"/>
              <a:t>Examen </a:t>
            </a:r>
            <a:r>
              <a:rPr lang="fr-FR" b="1" dirty="0" err="1"/>
              <a:t>Mobility</a:t>
            </a:r>
            <a:r>
              <a:rPr lang="fr-FR" b="1" dirty="0"/>
              <a:t> - EHPAD Mathilde Vogt- 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9EA0A9F-E2A0-4E7D-8627-824BB75BB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80" y="1825625"/>
            <a:ext cx="9669640" cy="4351338"/>
          </a:xfrm>
        </p:spPr>
      </p:pic>
    </p:spTree>
    <p:extLst>
      <p:ext uri="{BB962C8B-B14F-4D97-AF65-F5344CB8AC3E}">
        <p14:creationId xmlns:p14="http://schemas.microsoft.com/office/powerpoint/2010/main" val="256050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1A562-69BE-4F81-9762-03242B81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4 - Vendredi 16 Mai 2025. – </a:t>
            </a:r>
            <a:br>
              <a:rPr lang="fr-FR" b="1" dirty="0"/>
            </a:br>
            <a:r>
              <a:rPr lang="fr-FR" b="1" dirty="0"/>
              <a:t>Examen </a:t>
            </a:r>
            <a:r>
              <a:rPr lang="fr-FR" b="1" dirty="0" err="1"/>
              <a:t>Mobility</a:t>
            </a:r>
            <a:r>
              <a:rPr lang="fr-FR" b="1" dirty="0"/>
              <a:t> - 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E7C04A5-BCA5-410E-B024-C6B68E31F2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80" y="1690687"/>
            <a:ext cx="9088769" cy="5113681"/>
          </a:xfrm>
        </p:spPr>
      </p:pic>
    </p:spTree>
    <p:extLst>
      <p:ext uri="{BB962C8B-B14F-4D97-AF65-F5344CB8AC3E}">
        <p14:creationId xmlns:p14="http://schemas.microsoft.com/office/powerpoint/2010/main" val="3620627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D0AAB6-D5B3-4854-990C-29CE5BBDD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4 - Vendredi 16 Mai 2025. – </a:t>
            </a:r>
            <a:br>
              <a:rPr lang="fr-FR" b="1" dirty="0"/>
            </a:br>
            <a:r>
              <a:rPr lang="fr-FR" b="1" dirty="0"/>
              <a:t>Examen </a:t>
            </a:r>
            <a:r>
              <a:rPr lang="fr-FR" b="1" dirty="0" err="1"/>
              <a:t>Mobility</a:t>
            </a:r>
            <a:r>
              <a:rPr lang="fr-FR" b="1" dirty="0"/>
              <a:t> - 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ED0EFE8-1935-4578-A9E5-A47ACBD17D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468" y="1530873"/>
            <a:ext cx="2374061" cy="5275691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19479CF-CEEF-4326-9BA6-82A305068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3" y="1530873"/>
            <a:ext cx="2374061" cy="52756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D8F24AA-8209-463A-B0BF-92F6CD78AA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773" y="1530874"/>
            <a:ext cx="2374061" cy="527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5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96485C-5EF0-46C6-A49A-AEC07208E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011"/>
            <a:ext cx="10515600" cy="868363"/>
          </a:xfrm>
        </p:spPr>
        <p:txBody>
          <a:bodyPr/>
          <a:lstStyle/>
          <a:p>
            <a:pPr algn="ctr"/>
            <a:r>
              <a:rPr lang="fr-FR" b="1" dirty="0"/>
              <a:t>Jour 0 - Top départ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9323B58-E3CA-41CC-979D-7E8007B53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3" y="845388"/>
            <a:ext cx="9877246" cy="6280030"/>
          </a:xfrm>
        </p:spPr>
      </p:pic>
    </p:spTree>
    <p:extLst>
      <p:ext uri="{BB962C8B-B14F-4D97-AF65-F5344CB8AC3E}">
        <p14:creationId xmlns:p14="http://schemas.microsoft.com/office/powerpoint/2010/main" val="1196766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6A41D3-1114-4468-A205-EEC2F99F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4 - Vendredi 16 Mai 2025. – </a:t>
            </a:r>
            <a:br>
              <a:rPr lang="fr-FR" b="1" dirty="0"/>
            </a:br>
            <a:r>
              <a:rPr lang="fr-FR" b="1" dirty="0"/>
              <a:t>Examen </a:t>
            </a:r>
            <a:r>
              <a:rPr lang="fr-FR" b="1" dirty="0" err="1"/>
              <a:t>Mobility</a:t>
            </a:r>
            <a:r>
              <a:rPr lang="fr-FR" b="1" dirty="0"/>
              <a:t> - 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B18BDCD-6F3A-4A1E-AB27-1229261747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36" y="1690688"/>
            <a:ext cx="9005978" cy="5067100"/>
          </a:xfrm>
        </p:spPr>
      </p:pic>
    </p:spTree>
    <p:extLst>
      <p:ext uri="{BB962C8B-B14F-4D97-AF65-F5344CB8AC3E}">
        <p14:creationId xmlns:p14="http://schemas.microsoft.com/office/powerpoint/2010/main" val="2994207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6F467A-AFB3-4C69-AED8-A845E7DF2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02" y="224286"/>
            <a:ext cx="12028098" cy="110999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5 - Visites et découverte</a:t>
            </a:r>
            <a:br>
              <a:rPr lang="fr-FR" b="1" dirty="0"/>
            </a:br>
            <a:r>
              <a:rPr lang="fr-FR" b="1" dirty="0"/>
              <a:t>Promenade au centre historique de Heidelberg, visite du musée et croisière au Neckar.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D50FFC5-FBB9-4C7C-9F34-0DBEB85ADD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65" y="1553086"/>
            <a:ext cx="10024960" cy="5639040"/>
          </a:xfrm>
        </p:spPr>
      </p:pic>
    </p:spTree>
    <p:extLst>
      <p:ext uri="{BB962C8B-B14F-4D97-AF65-F5344CB8AC3E}">
        <p14:creationId xmlns:p14="http://schemas.microsoft.com/office/powerpoint/2010/main" val="1321949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31D6C-4087-4069-BC2C-7879976B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/>
              <a:t>Jour 5 - Visites et découverte</a:t>
            </a:r>
            <a:br>
              <a:rPr lang="fr-FR" b="1" dirty="0"/>
            </a:br>
            <a:r>
              <a:rPr lang="fr-FR" b="1" dirty="0"/>
              <a:t>Promenade au centre historique de Heidelberg, visite du musée et croisière au Neckar.</a:t>
            </a:r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88880F0-5971-465F-838F-489D33A19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2" y="2122098"/>
            <a:ext cx="10199340" cy="4589703"/>
          </a:xfrm>
        </p:spPr>
      </p:pic>
    </p:spTree>
    <p:extLst>
      <p:ext uri="{BB962C8B-B14F-4D97-AF65-F5344CB8AC3E}">
        <p14:creationId xmlns:p14="http://schemas.microsoft.com/office/powerpoint/2010/main" val="27309955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DBFF48-4BBF-41DC-85C5-D3F60E5ED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683" y="299768"/>
            <a:ext cx="10515600" cy="9374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5 - Visites et découverte</a:t>
            </a:r>
            <a:br>
              <a:rPr lang="fr-FR" b="1" dirty="0"/>
            </a:br>
            <a:r>
              <a:rPr lang="fr-FR" b="1" dirty="0"/>
              <a:t>Promenade au centre historique de Heidelberg, visite du musée et croisière au Neckar.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B0C3C58-3B68-40E7-9EF5-28C1751FC1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854" y="1805421"/>
            <a:ext cx="6337081" cy="4752811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CCFD207-BC86-49E7-AFF9-D45F2B9E5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59440"/>
            <a:ext cx="4163085" cy="554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52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15810B-86F3-478B-B90E-3E9F963B1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936" y="22710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5 - Visites et découverte</a:t>
            </a:r>
            <a:br>
              <a:rPr lang="fr-FR" b="1" dirty="0"/>
            </a:br>
            <a:r>
              <a:rPr lang="fr-FR" b="1" dirty="0"/>
              <a:t>Promenade au centre historique de Heidelberg, visite du musée et croisière au Neckar.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67A0D3E-A35C-4EDF-96BD-A889F64204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04" y="1929845"/>
            <a:ext cx="9262241" cy="5210011"/>
          </a:xfrm>
        </p:spPr>
      </p:pic>
    </p:spTree>
    <p:extLst>
      <p:ext uri="{BB962C8B-B14F-4D97-AF65-F5344CB8AC3E}">
        <p14:creationId xmlns:p14="http://schemas.microsoft.com/office/powerpoint/2010/main" val="1687604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5A148079-C1C0-488B-A0C4-3E92A40E0E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68" y="1713482"/>
            <a:ext cx="9669640" cy="4351338"/>
          </a:xfr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F70C4BC4-1296-4367-AD08-14465C4BA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50" y="132901"/>
            <a:ext cx="11454441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6 - Lundi 19 Mai - Ballade dans les champs et pic-</a:t>
            </a:r>
            <a:r>
              <a:rPr lang="fr-FR" b="1" dirty="0" err="1"/>
              <a:t>nic</a:t>
            </a:r>
            <a:r>
              <a:rPr lang="fr-FR" b="1" dirty="0"/>
              <a:t> avec les résidents de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</p:spTree>
    <p:extLst>
      <p:ext uri="{BB962C8B-B14F-4D97-AF65-F5344CB8AC3E}">
        <p14:creationId xmlns:p14="http://schemas.microsoft.com/office/powerpoint/2010/main" val="20626314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9475B2F7-E45B-40E8-AE05-EE28A98AF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46" y="1627216"/>
            <a:ext cx="8986196" cy="5054735"/>
          </a:xfr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2AB79BE9-FEF0-4A9E-8805-C137BDA61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89080"/>
            <a:ext cx="113538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6 - Lundi 19 Mai - Ballade dans les champs et pic-</a:t>
            </a:r>
            <a:r>
              <a:rPr lang="fr-FR" b="1" dirty="0" err="1"/>
              <a:t>nic</a:t>
            </a:r>
            <a:r>
              <a:rPr lang="fr-FR" b="1" dirty="0"/>
              <a:t> avec les résidents de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</p:spTree>
    <p:extLst>
      <p:ext uri="{BB962C8B-B14F-4D97-AF65-F5344CB8AC3E}">
        <p14:creationId xmlns:p14="http://schemas.microsoft.com/office/powerpoint/2010/main" val="6541847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D627A2-4A33-489E-95B9-C8A56540B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407" y="18255"/>
            <a:ext cx="1128478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6 - Lundi 19 Mai - Ballade dans les champs et pic-</a:t>
            </a:r>
            <a:r>
              <a:rPr lang="fr-FR" b="1" dirty="0" err="1"/>
              <a:t>nic</a:t>
            </a:r>
            <a:r>
              <a:rPr lang="fr-FR" b="1" dirty="0"/>
              <a:t> avec les résidents de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86D7F78-D904-43C6-86F7-17BF969612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1825625"/>
            <a:ext cx="10249333" cy="4612200"/>
          </a:xfrm>
        </p:spPr>
      </p:pic>
    </p:spTree>
    <p:extLst>
      <p:ext uri="{BB962C8B-B14F-4D97-AF65-F5344CB8AC3E}">
        <p14:creationId xmlns:p14="http://schemas.microsoft.com/office/powerpoint/2010/main" val="34718006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238C29FF-7E31-4ED4-8A58-81BE8576B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96" y="1825624"/>
            <a:ext cx="10186224" cy="4583801"/>
          </a:xfr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40A49BC4-8EC6-48CD-987D-96ED14D90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62" y="183971"/>
            <a:ext cx="1124740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6 - Lundi 19 Mai - Ballade dans les champs et pic-</a:t>
            </a:r>
            <a:r>
              <a:rPr lang="fr-FR" b="1" dirty="0" err="1"/>
              <a:t>nic</a:t>
            </a:r>
            <a:r>
              <a:rPr lang="fr-FR" b="1" dirty="0"/>
              <a:t> avec les résidents de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</p:spTree>
    <p:extLst>
      <p:ext uri="{BB962C8B-B14F-4D97-AF65-F5344CB8AC3E}">
        <p14:creationId xmlns:p14="http://schemas.microsoft.com/office/powerpoint/2010/main" val="798383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EF6722A-078E-4211-896A-AB981A70F9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63" y="1877383"/>
            <a:ext cx="10627131" cy="4782209"/>
          </a:xfr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C69A870-AD92-41B5-97A4-504332244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6 - Lundi 19 Mai - Ballade dans les champs et pic-</a:t>
            </a:r>
            <a:r>
              <a:rPr lang="fr-FR" b="1" dirty="0" err="1"/>
              <a:t>nic</a:t>
            </a:r>
            <a:r>
              <a:rPr lang="fr-FR" b="1" dirty="0"/>
              <a:t> avec les résidents de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</p:spTree>
    <p:extLst>
      <p:ext uri="{BB962C8B-B14F-4D97-AF65-F5344CB8AC3E}">
        <p14:creationId xmlns:p14="http://schemas.microsoft.com/office/powerpoint/2010/main" val="40764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F37D0-32D5-4A68-9A97-4B7452047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Jour 0 - Top départ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6BBC0E15-151C-4AF5-A26E-8C8FA9E097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088" y="1825625"/>
            <a:ext cx="7733823" cy="4351338"/>
          </a:xfrm>
        </p:spPr>
      </p:pic>
    </p:spTree>
    <p:extLst>
      <p:ext uri="{BB962C8B-B14F-4D97-AF65-F5344CB8AC3E}">
        <p14:creationId xmlns:p14="http://schemas.microsoft.com/office/powerpoint/2010/main" val="1081848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DB33D7-1716-4535-B8BA-D7DA0FEF0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045" y="158091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7 Mardi 20 Mai - Visite du château de Heidelberg et shopping.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EE26374-22B2-47C5-8CC7-4068707D4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578" y="1624147"/>
            <a:ext cx="9661584" cy="5075762"/>
          </a:xfrm>
        </p:spPr>
      </p:pic>
    </p:spTree>
    <p:extLst>
      <p:ext uri="{BB962C8B-B14F-4D97-AF65-F5344CB8AC3E}">
        <p14:creationId xmlns:p14="http://schemas.microsoft.com/office/powerpoint/2010/main" val="8957751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B083F-B033-4828-92F2-35B2948D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332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7 Mardi 20 Mai - Visite du château de Heidelberg et shopping.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A1A457D-544A-4CC4-AFB3-C6CD963702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538" y="1431895"/>
            <a:ext cx="8932924" cy="5232323"/>
          </a:xfrm>
        </p:spPr>
      </p:pic>
    </p:spTree>
    <p:extLst>
      <p:ext uri="{BB962C8B-B14F-4D97-AF65-F5344CB8AC3E}">
        <p14:creationId xmlns:p14="http://schemas.microsoft.com/office/powerpoint/2010/main" val="800447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045A67-43AC-4A3C-BBF2-2D8D3880F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332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7 Mardi 20 Mai - Visite du château de Heidelberg et shopping.</a:t>
            </a:r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4DE0171E-09F7-49B7-9D50-F694BC51FF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11" y="1313058"/>
            <a:ext cx="8502311" cy="5438610"/>
          </a:xfrm>
        </p:spPr>
      </p:pic>
    </p:spTree>
    <p:extLst>
      <p:ext uri="{BB962C8B-B14F-4D97-AF65-F5344CB8AC3E}">
        <p14:creationId xmlns:p14="http://schemas.microsoft.com/office/powerpoint/2010/main" val="3722509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A77083-38AE-4D3C-BCC2-2CF58954E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7 Mardi 20 Mai - Visite du château de Heidelberg et shopping.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AD5E67C-F8B0-4B5E-83E8-580C061A6E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78" y="1343818"/>
            <a:ext cx="3974222" cy="529767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CCD12B2-8BB2-4801-A113-81DB5C9F0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2585"/>
            <a:ext cx="4051090" cy="540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39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831BE8-2C35-4944-9645-7C3661856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52982"/>
            <a:ext cx="110777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8 - Visite du Lycée hôtelier Fritz-</a:t>
            </a:r>
            <a:r>
              <a:rPr lang="fr-FR" b="1" dirty="0" err="1"/>
              <a:t>Gabler</a:t>
            </a:r>
            <a:r>
              <a:rPr lang="fr-FR" b="1" dirty="0"/>
              <a:t>-</a:t>
            </a:r>
            <a:r>
              <a:rPr lang="fr-FR" b="1" dirty="0" err="1"/>
              <a:t>Schule</a:t>
            </a:r>
            <a:r>
              <a:rPr lang="fr-FR" b="1" dirty="0"/>
              <a:t> - et de la maison de retraite Louise Ebert 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E6B17B-6C02-4D6F-9E53-B35CE0177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19" y="1825625"/>
            <a:ext cx="10620873" cy="4779393"/>
          </a:xfrm>
        </p:spPr>
      </p:pic>
    </p:spTree>
    <p:extLst>
      <p:ext uri="{BB962C8B-B14F-4D97-AF65-F5344CB8AC3E}">
        <p14:creationId xmlns:p14="http://schemas.microsoft.com/office/powerpoint/2010/main" val="15476119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C822CD-B3BE-4173-B3E7-1B19BD46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/>
              <a:t>Jour 8 - Visite du Lycée hôtelier Fritz-</a:t>
            </a:r>
            <a:r>
              <a:rPr lang="fr-FR" b="1" dirty="0" err="1"/>
              <a:t>Gabler</a:t>
            </a:r>
            <a:r>
              <a:rPr lang="fr-FR" b="1" dirty="0"/>
              <a:t>-</a:t>
            </a:r>
            <a:r>
              <a:rPr lang="fr-FR" b="1" dirty="0" err="1"/>
              <a:t>Schule</a:t>
            </a:r>
            <a:r>
              <a:rPr lang="fr-FR" b="1" dirty="0"/>
              <a:t> et de la maison de retraite Louise Ebert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6D91F80-FF90-4FE4-9136-446135B4CD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9" y="1860130"/>
            <a:ext cx="10668850" cy="4812733"/>
          </a:xfrm>
        </p:spPr>
      </p:pic>
    </p:spTree>
    <p:extLst>
      <p:ext uri="{BB962C8B-B14F-4D97-AF65-F5344CB8AC3E}">
        <p14:creationId xmlns:p14="http://schemas.microsoft.com/office/powerpoint/2010/main" val="19881113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F40AFA-E50A-4050-AEC0-AA1E7C5A4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/>
              <a:t>Jour 8 - Visite du Lycée hôtelier Fritz-</a:t>
            </a:r>
            <a:r>
              <a:rPr lang="fr-FR" b="1" dirty="0" err="1"/>
              <a:t>Gabler</a:t>
            </a:r>
            <a:r>
              <a:rPr lang="fr-FR" b="1" dirty="0"/>
              <a:t>-</a:t>
            </a:r>
            <a:r>
              <a:rPr lang="fr-FR" b="1" dirty="0" err="1"/>
              <a:t>Schule</a:t>
            </a:r>
            <a:r>
              <a:rPr lang="fr-FR" b="1" dirty="0"/>
              <a:t> et de la maison de retraite Louise Ebert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D53C9E0-DC39-42F5-A5AD-EBE3793938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71" y="1825625"/>
            <a:ext cx="10346345" cy="4667250"/>
          </a:xfrm>
        </p:spPr>
      </p:pic>
    </p:spTree>
    <p:extLst>
      <p:ext uri="{BB962C8B-B14F-4D97-AF65-F5344CB8AC3E}">
        <p14:creationId xmlns:p14="http://schemas.microsoft.com/office/powerpoint/2010/main" val="1516722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dirty="0"/>
              <a:t>Jour 8 - Visite du Lycée hôtelier Fritz-</a:t>
            </a:r>
            <a:r>
              <a:rPr lang="fr-FR" b="1" dirty="0" err="1"/>
              <a:t>Gabler</a:t>
            </a:r>
            <a:r>
              <a:rPr lang="fr-FR" b="1" dirty="0"/>
              <a:t>-</a:t>
            </a:r>
            <a:r>
              <a:rPr lang="fr-FR" b="1" dirty="0" err="1"/>
              <a:t>Schule</a:t>
            </a:r>
            <a:r>
              <a:rPr lang="fr-FR" b="1" dirty="0"/>
              <a:t> et de la maison de retraite Louise Ebert Haus. 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CA0C99D-BD39-44BD-8BFA-1BCC75ABD7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38" y="1825624"/>
            <a:ext cx="10531282" cy="4739077"/>
          </a:xfrm>
        </p:spPr>
      </p:pic>
    </p:spTree>
    <p:extLst>
      <p:ext uri="{BB962C8B-B14F-4D97-AF65-F5344CB8AC3E}">
        <p14:creationId xmlns:p14="http://schemas.microsoft.com/office/powerpoint/2010/main" val="6410566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902" y="8045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Jour 9 - Jeudi 22 Mai - Ultime journée de travail et cérémonie finale à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  <a:endParaRPr lang="fr-FR" dirty="0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F06A92E-5BA9-4A17-94C4-A4183AADA3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02" y="1955020"/>
            <a:ext cx="10339584" cy="4652813"/>
          </a:xfrm>
        </p:spPr>
      </p:pic>
    </p:spTree>
    <p:extLst>
      <p:ext uri="{BB962C8B-B14F-4D97-AF65-F5344CB8AC3E}">
        <p14:creationId xmlns:p14="http://schemas.microsoft.com/office/powerpoint/2010/main" val="5815406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49" y="14946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9 - Jeudi 22 Mai - Ultime journée de travail et cérémonie finale à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DDA0A06-6721-4047-A0B3-4A74A5D30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86" y="1980899"/>
            <a:ext cx="10280963" cy="4626433"/>
          </a:xfrm>
        </p:spPr>
      </p:pic>
    </p:spTree>
    <p:extLst>
      <p:ext uri="{BB962C8B-B14F-4D97-AF65-F5344CB8AC3E}">
        <p14:creationId xmlns:p14="http://schemas.microsoft.com/office/powerpoint/2010/main" val="65666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EB2CF6-073C-499D-9D44-576187E7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24" y="-74822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0 - Top départ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EABE6767-8907-4066-85FF-0041C6C581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43781"/>
            <a:ext cx="9125656" cy="5133182"/>
          </a:xfrm>
        </p:spPr>
      </p:pic>
    </p:spTree>
    <p:extLst>
      <p:ext uri="{BB962C8B-B14F-4D97-AF65-F5344CB8AC3E}">
        <p14:creationId xmlns:p14="http://schemas.microsoft.com/office/powerpoint/2010/main" val="3934490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09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9 - Jeudi 22 Mai - Ultime journée de travail et cérémonie finale à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C1CA487-AF42-427B-9E7D-8A198E7A7E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80" y="1825625"/>
            <a:ext cx="9669640" cy="4351338"/>
          </a:xfrm>
        </p:spPr>
      </p:pic>
    </p:spTree>
    <p:extLst>
      <p:ext uri="{BB962C8B-B14F-4D97-AF65-F5344CB8AC3E}">
        <p14:creationId xmlns:p14="http://schemas.microsoft.com/office/powerpoint/2010/main" val="32056111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52" y="977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9 - Jeudi 22 Mai - Ultime journée de travail et cérémonie finale à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A96881E-BAA0-4EF3-919D-16E9B4155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1825625"/>
            <a:ext cx="10240707" cy="4608318"/>
          </a:xfrm>
        </p:spPr>
      </p:pic>
    </p:spTree>
    <p:extLst>
      <p:ext uri="{BB962C8B-B14F-4D97-AF65-F5344CB8AC3E}">
        <p14:creationId xmlns:p14="http://schemas.microsoft.com/office/powerpoint/2010/main" val="8469091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AA16C-C057-4020-A07A-F4C7AA42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52" y="977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9 - Jeudi 22 Mai - Ultime journée de travail et cérémonie finale à </a:t>
            </a:r>
            <a:r>
              <a:rPr lang="fr-FR" b="1" dirty="0" err="1"/>
              <a:t>l'ehpad</a:t>
            </a:r>
            <a:r>
              <a:rPr lang="fr-FR" b="1" dirty="0"/>
              <a:t> Mathilde-Vogt-Haus.</a:t>
            </a:r>
            <a:endParaRPr lang="fr-FR" dirty="0"/>
          </a:p>
        </p:txBody>
      </p:sp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91520A6C-1FAD-4508-8FF9-FB749A9866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73" y="1566833"/>
            <a:ext cx="10569622" cy="4756330"/>
          </a:xfrm>
        </p:spPr>
      </p:pic>
    </p:spTree>
    <p:extLst>
      <p:ext uri="{BB962C8B-B14F-4D97-AF65-F5344CB8AC3E}">
        <p14:creationId xmlns:p14="http://schemas.microsoft.com/office/powerpoint/2010/main" val="2474302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485489-50D1-4BF1-803D-F6498EE80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24288"/>
            <a:ext cx="12068236" cy="78218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Jour 1 - Mardi 13 Mai 2025. –  EHPAD Mathilde Vogt- Haus.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13C639C-6FB7-4894-A5DD-A994BDE2C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55" y="1112808"/>
            <a:ext cx="10732952" cy="6038760"/>
          </a:xfrm>
        </p:spPr>
      </p:pic>
    </p:spTree>
    <p:extLst>
      <p:ext uri="{BB962C8B-B14F-4D97-AF65-F5344CB8AC3E}">
        <p14:creationId xmlns:p14="http://schemas.microsoft.com/office/powerpoint/2010/main" val="310278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C3DFB3-3812-4C5D-8C53-F11160EA5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038" y="-74822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1 - Mardi 13 Mai 2025. – </a:t>
            </a:r>
            <a:br>
              <a:rPr lang="fr-FR" b="1" dirty="0"/>
            </a:br>
            <a:r>
              <a:rPr lang="fr-FR" b="1" dirty="0"/>
              <a:t>EHPAD Mathilde Vogt- Haus.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744BAE7-A4CB-4806-AA7B-ABF7F68E4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802" y="1337094"/>
            <a:ext cx="10146836" cy="5708990"/>
          </a:xfrm>
        </p:spPr>
      </p:pic>
    </p:spTree>
    <p:extLst>
      <p:ext uri="{BB962C8B-B14F-4D97-AF65-F5344CB8AC3E}">
        <p14:creationId xmlns:p14="http://schemas.microsoft.com/office/powerpoint/2010/main" val="37413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3C54D5-1D4A-409B-A61A-1B2004B22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Jour 1 - Mardi 13 Mai 2025. – </a:t>
            </a:r>
            <a:br>
              <a:rPr lang="fr-FR" b="1" dirty="0"/>
            </a:br>
            <a:r>
              <a:rPr lang="fr-FR" b="1" dirty="0"/>
              <a:t>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8B68F92-ABF1-41C5-B4F8-B68AAB0EBF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902" y="1797156"/>
            <a:ext cx="3522670" cy="4695719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EA632F-9BFA-4921-84A8-9DF87782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906" y="1797156"/>
            <a:ext cx="3522670" cy="46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9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19EB8-4D23-4BE7-A7D6-50D21A6C1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1 - Mardi 13 Mai 2025. – </a:t>
            </a:r>
            <a:br>
              <a:rPr lang="fr-FR" b="1" dirty="0"/>
            </a:br>
            <a:r>
              <a:rPr lang="fr-FR" b="1" dirty="0"/>
              <a:t>EHPAD Mathilde Vogt- Haus.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E71C4A1-3BB6-437B-A2D5-766A600D09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977" y="1237361"/>
            <a:ext cx="7134045" cy="5337778"/>
          </a:xfrm>
        </p:spPr>
      </p:pic>
    </p:spTree>
    <p:extLst>
      <p:ext uri="{BB962C8B-B14F-4D97-AF65-F5344CB8AC3E}">
        <p14:creationId xmlns:p14="http://schemas.microsoft.com/office/powerpoint/2010/main" val="3544791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D9406E-393E-40D9-88B3-0D050F2C4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234" y="18255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Jour 2 - Mercredi 14 Mai – </a:t>
            </a:r>
            <a:br>
              <a:rPr lang="fr-FR" b="1" dirty="0"/>
            </a:br>
            <a:r>
              <a:rPr lang="fr-FR" b="1" dirty="0"/>
              <a:t>Lycée Marie-Baum-</a:t>
            </a:r>
            <a:r>
              <a:rPr lang="fr-FR" b="1" dirty="0" err="1"/>
              <a:t>Schule</a:t>
            </a:r>
            <a:r>
              <a:rPr lang="fr-FR" b="1" dirty="0"/>
              <a:t>.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6219EE4-8283-41FC-9A07-A9B686856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147" y="1343818"/>
            <a:ext cx="6012611" cy="4833938"/>
          </a:xfrm>
        </p:spPr>
      </p:pic>
    </p:spTree>
    <p:extLst>
      <p:ext uri="{BB962C8B-B14F-4D97-AF65-F5344CB8AC3E}">
        <p14:creationId xmlns:p14="http://schemas.microsoft.com/office/powerpoint/2010/main" val="3790669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667</Words>
  <Application>Microsoft Office PowerPoint</Application>
  <PresentationFormat>Grand écran</PresentationFormat>
  <Paragraphs>42</Paragraphs>
  <Slides>42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Thème Office</vt:lpstr>
      <vt:lpstr>Voyage  Erasmus des CAP AAGA  à  Heidelberg en Allemagne.  </vt:lpstr>
      <vt:lpstr>Jour 0 - Top départ</vt:lpstr>
      <vt:lpstr>Jour 0 - Top départ</vt:lpstr>
      <vt:lpstr>Jour 0 - Top départ</vt:lpstr>
      <vt:lpstr>Jour 1 - Mardi 13 Mai 2025. –  EHPAD Mathilde Vogt- Haus.</vt:lpstr>
      <vt:lpstr>Jour 1 - Mardi 13 Mai 2025. –  EHPAD Mathilde Vogt- Haus.</vt:lpstr>
      <vt:lpstr>Jour 1 - Mardi 13 Mai 2025. –  EHPAD Mathilde Vogt- Haus.</vt:lpstr>
      <vt:lpstr>Jour 1 - Mardi 13 Mai 2025. –  EHPAD Mathilde Vogt- Haus.</vt:lpstr>
      <vt:lpstr>Jour 2 - Mercredi 14 Mai –  Lycée Marie-Baum-Schule.</vt:lpstr>
      <vt:lpstr>Jour 2 - Mercredi 14 Mai –  Lycée Marie-Baum-Schule.</vt:lpstr>
      <vt:lpstr>Jour 2 - Mercredi 14 Mai –  Lycée Marie-Baum-Schule.</vt:lpstr>
      <vt:lpstr>Jour 2 - Mercredi 14 Mai –  Lycée Marie-Baum-Schule.</vt:lpstr>
      <vt:lpstr>Jour 3 - Jeudi 15 Mai 2025.  EHPAD Mathilde Vogt- Haus.</vt:lpstr>
      <vt:lpstr>Jour 3 - Jeudi 15 Mai 2025.  EHPAD Mathilde Vogt- Haus.</vt:lpstr>
      <vt:lpstr>Jour 3 - Jeudi 15 Mai 2025.  EHPAD Mathilde Vogt- Haus.</vt:lpstr>
      <vt:lpstr>Jour 3 - Jeudi 15 Mai 2025.  EHPAD Mathilde Vogt- Haus.</vt:lpstr>
      <vt:lpstr>Jour 4 - Vendredi 16 Mai 2025. –  Examen Mobility - EHPAD Mathilde Vogt- Haus.</vt:lpstr>
      <vt:lpstr>Jour 4 - Vendredi 16 Mai 2025. –  Examen Mobility - EHPAD Mathilde Vogt- Haus.</vt:lpstr>
      <vt:lpstr>Jour 4 - Vendredi 16 Mai 2025. –  Examen Mobility - EHPAD Mathilde Vogt- Haus.</vt:lpstr>
      <vt:lpstr>Jour 4 - Vendredi 16 Mai 2025. –  Examen Mobility - EHPAD Mathilde Vogt- Haus.</vt:lpstr>
      <vt:lpstr>Jour 5 - Visites et découverte Promenade au centre historique de Heidelberg, visite du musée et croisière au Neckar.</vt:lpstr>
      <vt:lpstr>Jour 5 - Visites et découverte Promenade au centre historique de Heidelberg, visite du musée et croisière au Neckar.</vt:lpstr>
      <vt:lpstr>Jour 5 - Visites et découverte Promenade au centre historique de Heidelberg, visite du musée et croisière au Neckar.</vt:lpstr>
      <vt:lpstr>Jour 5 - Visites et découverte Promenade au centre historique de Heidelberg, visite du musée et croisière au Neckar.</vt:lpstr>
      <vt:lpstr>Jour 6 - Lundi 19 Mai - Ballade dans les champs et pic-nic avec les résidents de l'ehpad Mathilde-Vogt-Haus.</vt:lpstr>
      <vt:lpstr>Jour 6 - Lundi 19 Mai - Ballade dans les champs et pic-nic avec les résidents de l'ehpad Mathilde-Vogt-Haus.</vt:lpstr>
      <vt:lpstr>Jour 6 - Lundi 19 Mai - Ballade dans les champs et pic-nic avec les résidents de l'ehpad Mathilde-Vogt-Haus.</vt:lpstr>
      <vt:lpstr>Jour 6 - Lundi 19 Mai - Ballade dans les champs et pic-nic avec les résidents de l'ehpad Mathilde-Vogt-Haus.</vt:lpstr>
      <vt:lpstr>Jour 6 - Lundi 19 Mai - Ballade dans les champs et pic-nic avec les résidents de l'ehpad Mathilde-Vogt-Haus.</vt:lpstr>
      <vt:lpstr>Jour 7 Mardi 20 Mai - Visite du château de Heidelberg et shopping.</vt:lpstr>
      <vt:lpstr>Jour 7 Mardi 20 Mai - Visite du château de Heidelberg et shopping.</vt:lpstr>
      <vt:lpstr>Jour 7 Mardi 20 Mai - Visite du château de Heidelberg et shopping.</vt:lpstr>
      <vt:lpstr>Jour 7 Mardi 20 Mai - Visite du château de Heidelberg et shopping.</vt:lpstr>
      <vt:lpstr>Jour 8 - Visite du Lycée hôtelier Fritz-Gabler-Schule - et de la maison de retraite Louise Ebert Haus.</vt:lpstr>
      <vt:lpstr>Jour 8 - Visite du Lycée hôtelier Fritz-Gabler-Schule et de la maison de retraite Louise Ebert Haus.</vt:lpstr>
      <vt:lpstr>Jour 8 - Visite du Lycée hôtelier Fritz-Gabler-Schule et de la maison de retraite Louise Ebert Haus.</vt:lpstr>
      <vt:lpstr>Jour 8 - Visite du Lycée hôtelier Fritz-Gabler-Schule et de la maison de retraite Louise Ebert Haus. </vt:lpstr>
      <vt:lpstr>Jour 9 - Jeudi 22 Mai - Ultime journée de travail et cérémonie finale à l'ehpad Mathilde-Vogt-Haus.</vt:lpstr>
      <vt:lpstr>Jour 9 - Jeudi 22 Mai - Ultime journée de travail et cérémonie finale à l'ehpad Mathilde-Vogt-Haus.</vt:lpstr>
      <vt:lpstr>Jour 9 - Jeudi 22 Mai - Ultime journée de travail et cérémonie finale à l'ehpad Mathilde-Vogt-Haus.</vt:lpstr>
      <vt:lpstr>Jour 9 - Jeudi 22 Mai - Ultime journée de travail et cérémonie finale à l'ehpad Mathilde-Vogt-Haus.</vt:lpstr>
      <vt:lpstr>Jour 9 - Jeudi 22 Mai - Ultime journée de travail et cérémonie finale à l'ehpad Mathilde-Vogt-Haus.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Carnet de voyage de la   mobilité Erasmus des AAGA à   Heidelberg en Allemagne.</dc:title>
  <dc:creator>Lenovo</dc:creator>
  <cp:lastModifiedBy>Lenovo</cp:lastModifiedBy>
  <cp:revision>9</cp:revision>
  <dcterms:created xsi:type="dcterms:W3CDTF">2026-03-06T20:32:18Z</dcterms:created>
  <dcterms:modified xsi:type="dcterms:W3CDTF">2026-03-06T22:00:09Z</dcterms:modified>
</cp:coreProperties>
</file>